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Relationship Id="rId30" Type="http://schemas.openxmlformats.org/officeDocument/2006/relationships/font" Target="fonts/font11.fntdata"/><Relationship Id="rId31" Type="http://schemas.openxmlformats.org/officeDocument/2006/relationships/font" Target="fonts/font12.fntdata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Facilitate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Validate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Facilitate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Validate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eck.axes4.com/en/" TargetMode="Externa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aim.org/techniques/alttext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hyperlink" Target="https://www.w3.org/WAI/planning/statements/" TargetMode="External"/><Relationship Id="rId8" Type="http://schemas.openxmlformats.org/officeDocument/2006/relationships/hyperlink" Target="https://www.w3.org/WAI/planning/statements/complete-example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www.designedtoinspire.com/blog/142365-searching-for-an-accessibility-symbol/" TargetMode="External"/><Relationship Id="rId4" Type="http://schemas.openxmlformats.org/officeDocument/2006/relationships/hyperlink" Target="https://creativecommons.org/licenses/by-nc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w3.org/WAI/ER/tools/?q=wcag-21-w3c-web-content-accessibility-guidelines-21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rome.google.com/webstore/detail/lera/neninfnjnhknniefcpognoooalfdaofc" TargetMode="External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19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785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Quicksand SemiBold</vt:lpstr>
      <vt:lpstr>Quicksand</vt:lpstr>
      <vt:lpstr>Calibri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2023-10-19T07:05:03Z</dcterms:modified>
  <cp:category/>
  <dc:identifier/>
  <cp:contentStatus/>
  <dc:language/>
  <cp:version/>
</cp:coreProperties>
</file>